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79" r:id="rId7"/>
    <p:sldId id="260" r:id="rId8"/>
    <p:sldId id="261" r:id="rId9"/>
    <p:sldId id="262" r:id="rId10"/>
    <p:sldId id="283" r:id="rId11"/>
    <p:sldId id="284" r:id="rId12"/>
    <p:sldId id="282" r:id="rId13"/>
    <p:sldId id="285" r:id="rId14"/>
    <p:sldId id="286" r:id="rId15"/>
    <p:sldId id="263" r:id="rId16"/>
    <p:sldId id="264" r:id="rId17"/>
    <p:sldId id="287" r:id="rId18"/>
    <p:sldId id="265" r:id="rId19"/>
    <p:sldId id="266" r:id="rId20"/>
    <p:sldId id="288" r:id="rId21"/>
    <p:sldId id="267" r:id="rId22"/>
    <p:sldId id="268" r:id="rId23"/>
    <p:sldId id="281" r:id="rId24"/>
    <p:sldId id="269" r:id="rId25"/>
    <p:sldId id="270" r:id="rId26"/>
    <p:sldId id="271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922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C024B-515A-B445-B431-58C5BF6B5ED4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2FAD1-0AEF-A04B-AD86-440A54CFB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CA95C-C265-AA4A-8C4D-A22180B232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1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cs typeface="Helvetica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  <a:cs typeface="Helvetica" panose="020B0604020202020204" pitchFamily="34" charset="0"/>
              </a:rPr>
              <a:t>A Detailed Look in to Belarus Car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: Team Pattern 6 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E012F-797C-5F4A-BCA0-E5D0A2B9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Descriptive – Basic Statistics for the Variables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51AFF0-D0D0-8745-8F60-370CCE3628D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16000" y="2724944"/>
            <a:ext cx="10160000" cy="1676400"/>
          </a:xfrm>
        </p:spPr>
      </p:pic>
    </p:spTree>
    <p:extLst>
      <p:ext uri="{BB962C8B-B14F-4D97-AF65-F5344CB8AC3E}">
        <p14:creationId xmlns:p14="http://schemas.microsoft.com/office/powerpoint/2010/main" val="210497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3CA091-D523-EC4D-A04E-6FEAD212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43197"/>
            <a:ext cx="10499463" cy="1054250"/>
          </a:xfrm>
        </p:spPr>
        <p:txBody>
          <a:bodyPr/>
          <a:lstStyle/>
          <a:p>
            <a:r>
              <a:rPr lang="en-US" dirty="0"/>
              <a:t>Average Price per Car vs Year Made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AC6DE-BD43-424A-921E-1F24074F2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47" y="1203239"/>
            <a:ext cx="8252574" cy="426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4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EFB38-2B6F-7A43-8813-2D190541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Has_Warranty vs Price – GphType: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5BDD7D-3C39-2C42-ADFA-1E86F92D38B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298169" y="1825625"/>
            <a:ext cx="5595662" cy="3475038"/>
          </a:xfrm>
        </p:spPr>
      </p:pic>
    </p:spTree>
    <p:extLst>
      <p:ext uri="{BB962C8B-B14F-4D97-AF65-F5344CB8AC3E}">
        <p14:creationId xmlns:p14="http://schemas.microsoft.com/office/powerpoint/2010/main" val="328983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54205-77E1-CD45-BA8F-964753C9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Engine_Type</a:t>
            </a:r>
            <a:r>
              <a:rPr lang="en-US" dirty="0"/>
              <a:t> vs Price - GphType: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815BBF-7E07-4941-B79F-F738B26C32A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368323" y="1825625"/>
            <a:ext cx="5455354" cy="3475038"/>
          </a:xfrm>
        </p:spPr>
      </p:pic>
    </p:spTree>
    <p:extLst>
      <p:ext uri="{BB962C8B-B14F-4D97-AF65-F5344CB8AC3E}">
        <p14:creationId xmlns:p14="http://schemas.microsoft.com/office/powerpoint/2010/main" val="152079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8A59F6-71AF-9B47-A71F-6F8622C48C6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246780" y="1825625"/>
            <a:ext cx="5698440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vs Price - GphType: </a:t>
            </a:r>
          </a:p>
        </p:txBody>
      </p:sp>
    </p:spTree>
    <p:extLst>
      <p:ext uri="{BB962C8B-B14F-4D97-AF65-F5344CB8AC3E}">
        <p14:creationId xmlns:p14="http://schemas.microsoft.com/office/powerpoint/2010/main" val="36604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6324D-958F-F547-8826-E25B2F4C237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310693" y="1825625"/>
            <a:ext cx="5570614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Manufacturer vs Price - GphType: </a:t>
            </a:r>
          </a:p>
        </p:txBody>
      </p:sp>
    </p:spTree>
    <p:extLst>
      <p:ext uri="{BB962C8B-B14F-4D97-AF65-F5344CB8AC3E}">
        <p14:creationId xmlns:p14="http://schemas.microsoft.com/office/powerpoint/2010/main" val="312475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0D28C-64AC-1446-8266-6EA41985BE7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948262" y="1825625"/>
            <a:ext cx="6295475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97B45D-F05A-0D45-ADD1-DBF2C7F1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Price vs Color - GphType: ANOVA – One way</a:t>
            </a:r>
          </a:p>
        </p:txBody>
      </p:sp>
    </p:spTree>
    <p:extLst>
      <p:ext uri="{BB962C8B-B14F-4D97-AF65-F5344CB8AC3E}">
        <p14:creationId xmlns:p14="http://schemas.microsoft.com/office/powerpoint/2010/main" val="139747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Engine Capacity vs Body Type - GphType: </a:t>
            </a:r>
            <a:r>
              <a:rPr lang="en-US" dirty="0" err="1"/>
              <a:t>GGplot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A6B9F-EB44-0F46-8779-FA2D196D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43" y="1248129"/>
            <a:ext cx="6881849" cy="42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02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98CAFC-DE7E-024A-9B99-37A2FE0759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b="3790"/>
          <a:stretch/>
        </p:blipFill>
        <p:spPr>
          <a:xfrm>
            <a:off x="1958412" y="571575"/>
            <a:ext cx="8015767" cy="485855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0770A1-955D-A74C-8F1F-0E6F90F6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3" y="-89937"/>
            <a:ext cx="10499463" cy="1054250"/>
          </a:xfrm>
        </p:spPr>
        <p:txBody>
          <a:bodyPr>
            <a:normAutofit/>
          </a:bodyPr>
          <a:lstStyle/>
          <a:p>
            <a:r>
              <a:rPr lang="en-US" sz="3000" dirty="0"/>
              <a:t>Q-Q Normalization</a:t>
            </a:r>
          </a:p>
        </p:txBody>
      </p:sp>
    </p:spTree>
    <p:extLst>
      <p:ext uri="{BB962C8B-B14F-4D97-AF65-F5344CB8AC3E}">
        <p14:creationId xmlns:p14="http://schemas.microsoft.com/office/powerpoint/2010/main" val="54484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210CB-18F9-BD42-AE62-C49B467DC5E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876007" y="1557867"/>
            <a:ext cx="6396332" cy="382280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B20DBA-40C8-A541-A0E2-351D71E3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Type vs Price</a:t>
            </a:r>
          </a:p>
        </p:txBody>
      </p:sp>
    </p:spTree>
    <p:extLst>
      <p:ext uri="{BB962C8B-B14F-4D97-AF65-F5344CB8AC3E}">
        <p14:creationId xmlns:p14="http://schemas.microsoft.com/office/powerpoint/2010/main" val="17950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73569-3DA9-E34D-B999-8768703651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Introducing the Topic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Showcasing the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Model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/>
              </a:rPr>
              <a:t>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BD2836-632B-D549-800B-C1824186C39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004235" y="1393498"/>
            <a:ext cx="6199665" cy="382695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Plot - GphType: Density</a:t>
            </a:r>
          </a:p>
        </p:txBody>
      </p:sp>
    </p:spTree>
    <p:extLst>
      <p:ext uri="{BB962C8B-B14F-4D97-AF65-F5344CB8AC3E}">
        <p14:creationId xmlns:p14="http://schemas.microsoft.com/office/powerpoint/2010/main" val="343044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BE6C3A-75BE-EC46-80F5-2160B0F84A0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468373" y="646014"/>
            <a:ext cx="5114154" cy="46314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172347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33C709-8062-884E-84CC-A0D5E54331D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2F449-B8E9-3241-8D9E-C9CD1A77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Test</a:t>
            </a:r>
          </a:p>
        </p:txBody>
      </p:sp>
    </p:spTree>
    <p:extLst>
      <p:ext uri="{BB962C8B-B14F-4D97-AF65-F5344CB8AC3E}">
        <p14:creationId xmlns:p14="http://schemas.microsoft.com/office/powerpoint/2010/main" val="2173965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60072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19292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410862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47701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0760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What factors determine the prices of cars in the second hand car market?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Color?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Engine Capacity?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Odometer Value?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Engine Type?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Year Produce?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Proposal </a:t>
            </a:r>
          </a:p>
        </p:txBody>
      </p:sp>
    </p:spTree>
    <p:extLst>
      <p:ext uri="{BB962C8B-B14F-4D97-AF65-F5344CB8AC3E}">
        <p14:creationId xmlns:p14="http://schemas.microsoft.com/office/powerpoint/2010/main" val="253259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0693-DA75-6A45-B660-7334675DE2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167475" y="1649161"/>
            <a:ext cx="8398883" cy="34750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2" y="359238"/>
            <a:ext cx="10499463" cy="1054250"/>
          </a:xfrm>
        </p:spPr>
        <p:txBody>
          <a:bodyPr/>
          <a:lstStyle/>
          <a:p>
            <a:r>
              <a:rPr lang="en-US" dirty="0"/>
              <a:t>Data Set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46ABB-7F0D-0F49-B081-2A8F6B0164CD}"/>
              </a:ext>
            </a:extLst>
          </p:cNvPr>
          <p:cNvSpPr txBox="1"/>
          <p:nvPr/>
        </p:nvSpPr>
        <p:spPr>
          <a:xfrm>
            <a:off x="228695" y="1584993"/>
            <a:ext cx="2546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car catalog for Belarus for the year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Source: Kaggle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Observations: 38521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variables: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MeanPrice</a:t>
            </a:r>
            <a:r>
              <a:rPr lang="en-US" dirty="0"/>
              <a:t>: </a:t>
            </a:r>
            <a:r>
              <a:rPr lang="en-US" b="1" dirty="0"/>
              <a:t>6639.97$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Std.DevPrice</a:t>
            </a:r>
            <a:r>
              <a:rPr lang="en-US" dirty="0"/>
              <a:t>=</a:t>
            </a:r>
            <a:r>
              <a:rPr lang="en-US" b="1" dirty="0"/>
              <a:t>6428.15$</a:t>
            </a:r>
          </a:p>
        </p:txBody>
      </p:sp>
    </p:spTree>
    <p:extLst>
      <p:ext uri="{BB962C8B-B14F-4D97-AF65-F5344CB8AC3E}">
        <p14:creationId xmlns:p14="http://schemas.microsoft.com/office/powerpoint/2010/main" val="11401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F7522-34E7-7E4E-8636-BB524CE523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Importing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Renaming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Checking for Null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Summary of Data-Set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Descriptive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– </a:t>
            </a:r>
            <a:r>
              <a:rPr lang="en-US" dirty="0" err="1"/>
              <a:t>Has_Warranty</a:t>
            </a:r>
            <a:r>
              <a:rPr lang="en-US" dirty="0"/>
              <a:t> vs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T-test Statistical Significance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– </a:t>
            </a:r>
            <a:r>
              <a:rPr lang="en-US" dirty="0" err="1"/>
              <a:t>Engine_type</a:t>
            </a:r>
            <a:r>
              <a:rPr lang="en-US" dirty="0"/>
              <a:t> vs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T-Test for Diesel vs Gasoline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 of Independence and </a:t>
            </a:r>
            <a:r>
              <a:rPr lang="en-US" dirty="0" err="1"/>
              <a:t>Homogenity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4CB8-6600-E344-8315-55942833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Code – Will Delete</a:t>
            </a:r>
          </a:p>
        </p:txBody>
      </p:sp>
    </p:spTree>
    <p:extLst>
      <p:ext uri="{BB962C8B-B14F-4D97-AF65-F5344CB8AC3E}">
        <p14:creationId xmlns:p14="http://schemas.microsoft.com/office/powerpoint/2010/main" val="383546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64" y="1819070"/>
            <a:ext cx="10499463" cy="105425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3134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Dropping Null Values : </a:t>
            </a:r>
            <a:r>
              <a:rPr lang="en-US" dirty="0" err="1"/>
              <a:t>engine_capacity</a:t>
            </a:r>
            <a:r>
              <a:rPr lang="en-US" dirty="0"/>
              <a:t>(10)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Converting Variables to Numerical (ask the group)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Name Change: Price USD – Price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preparation</a:t>
            </a:r>
          </a:p>
        </p:txBody>
      </p:sp>
    </p:spTree>
    <p:extLst>
      <p:ext uri="{BB962C8B-B14F-4D97-AF65-F5344CB8AC3E}">
        <p14:creationId xmlns:p14="http://schemas.microsoft.com/office/powerpoint/2010/main" val="236335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Graphs</a:t>
            </a:r>
          </a:p>
        </p:txBody>
      </p:sp>
    </p:spTree>
    <p:extLst>
      <p:ext uri="{BB962C8B-B14F-4D97-AF65-F5344CB8AC3E}">
        <p14:creationId xmlns:p14="http://schemas.microsoft.com/office/powerpoint/2010/main" val="276427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967E4-950E-AF43-968D-80122B46AF3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16000" y="2134394"/>
            <a:ext cx="10160000" cy="285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D344D4-2F9B-4842-8CA2-587B0171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Descriptive – Basic Statistics for the Variables</a:t>
            </a:r>
          </a:p>
        </p:txBody>
      </p:sp>
    </p:spTree>
    <p:extLst>
      <p:ext uri="{BB962C8B-B14F-4D97-AF65-F5344CB8AC3E}">
        <p14:creationId xmlns:p14="http://schemas.microsoft.com/office/powerpoint/2010/main" val="3629994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271</Words>
  <Application>Microsoft Macintosh PowerPoint</Application>
  <PresentationFormat>Widescreen</PresentationFormat>
  <Paragraphs>65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Adobe Fan Heiti Std B</vt:lpstr>
      <vt:lpstr>Arial</vt:lpstr>
      <vt:lpstr>Bookman Old Style</vt:lpstr>
      <vt:lpstr>Calibri</vt:lpstr>
      <vt:lpstr>Calibri Light</vt:lpstr>
      <vt:lpstr>Franklin Gothic Demi Cond</vt:lpstr>
      <vt:lpstr>Helvetica</vt:lpstr>
      <vt:lpstr>Office Theme</vt:lpstr>
      <vt:lpstr>1_Office Theme</vt:lpstr>
      <vt:lpstr> A Detailed Look in to Belarus Car Market</vt:lpstr>
      <vt:lpstr>Agenda</vt:lpstr>
      <vt:lpstr>Research Proposal </vt:lpstr>
      <vt:lpstr>Data Set Information</vt:lpstr>
      <vt:lpstr>Step by Step Code – Will Delete</vt:lpstr>
      <vt:lpstr>Exploratory Data Analysis</vt:lpstr>
      <vt:lpstr>EDA preparation</vt:lpstr>
      <vt:lpstr>Exploring the Graphs</vt:lpstr>
      <vt:lpstr>Descriptive – Basic Statistics for the Variables</vt:lpstr>
      <vt:lpstr>Descriptive – Basic Statistics for the Variables</vt:lpstr>
      <vt:lpstr>Average Price per Car vs Year Made</vt:lpstr>
      <vt:lpstr>Has_Warranty vs Price – GphType: </vt:lpstr>
      <vt:lpstr>Engine_Type vs Price - GphType: </vt:lpstr>
      <vt:lpstr>Color vs Price - GphType: </vt:lpstr>
      <vt:lpstr>Manufacturer vs Price - GphType: </vt:lpstr>
      <vt:lpstr>Price vs Color - GphType: ANOVA – One way</vt:lpstr>
      <vt:lpstr>Engine Capacity vs Body Type - GphType: GGplot</vt:lpstr>
      <vt:lpstr>Q-Q Normalization</vt:lpstr>
      <vt:lpstr>Body Type vs Price</vt:lpstr>
      <vt:lpstr>Price Plot - GphType: Density</vt:lpstr>
      <vt:lpstr>Correlation Plot</vt:lpstr>
      <vt:lpstr>T - Test</vt:lpstr>
      <vt:lpstr>ANOVA</vt:lpstr>
      <vt:lpstr>Model Building</vt:lpstr>
      <vt:lpstr>Model Building</vt:lpstr>
      <vt:lpstr>Model Building</vt:lpstr>
      <vt:lpstr>Model Building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Ali Can Mutlu</cp:lastModifiedBy>
  <cp:revision>35</cp:revision>
  <dcterms:created xsi:type="dcterms:W3CDTF">2020-03-10T16:22:03Z</dcterms:created>
  <dcterms:modified xsi:type="dcterms:W3CDTF">2021-11-01T01:33:24Z</dcterms:modified>
</cp:coreProperties>
</file>